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7"/>
          <p:cNvSpPr>
            <a:spLocks noChangeArrowheads="1"/>
          </p:cNvSpPr>
          <p:nvPr/>
        </p:nvSpPr>
        <p:spPr bwMode="auto">
          <a:xfrm>
            <a:off x="0" y="0"/>
            <a:ext cx="9144000" cy="83797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defTabSz="1276650" eaLnBrk="0" hangingPunct="0"/>
            <a:r>
              <a:rPr lang="ru-RU" sz="1400" b="1" dirty="0">
                <a:latin typeface="Times New Roman" pitchFamily="18" charset="0"/>
              </a:rPr>
              <a:t>ПАСПОРТ ТЕРРИТОРИИ </a:t>
            </a:r>
            <a:r>
              <a:rPr lang="ru-RU" sz="1400" b="1" dirty="0" smtClean="0">
                <a:latin typeface="Times New Roman" pitchFamily="18" charset="0"/>
              </a:rPr>
              <a:t> СЕЛА </a:t>
            </a:r>
            <a:r>
              <a:rPr lang="ru-RU" sz="1400" b="1" dirty="0">
                <a:latin typeface="Times New Roman" pitchFamily="18" charset="0"/>
              </a:rPr>
              <a:t>СЕМИСТОЧНЫЙ</a:t>
            </a:r>
          </a:p>
          <a:p>
            <a:pPr algn="ctr" defTabSz="1276650" eaLnBrk="0" hangingPunct="0"/>
            <a:r>
              <a:rPr lang="ru-RU" sz="1400" b="1" dirty="0">
                <a:latin typeface="Times New Roman" pitchFamily="18" charset="0"/>
              </a:rPr>
              <a:t>БИРСКОГО ГОРОДСКОГО ПОСЕЛЕНИЯ </a:t>
            </a:r>
            <a:r>
              <a:rPr lang="ru-RU" sz="1400" b="1" dirty="0" smtClean="0">
                <a:latin typeface="Times New Roman" pitchFamily="18" charset="0"/>
              </a:rPr>
              <a:t>ОБЛУЧЕНСКОГО</a:t>
            </a:r>
          </a:p>
          <a:p>
            <a:pPr algn="ctr" defTabSz="1276650" eaLnBrk="0" hangingPunct="0"/>
            <a:r>
              <a:rPr lang="ru-RU" sz="1400" b="1" dirty="0" smtClean="0">
                <a:latin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</a:rPr>
              <a:t>МУНИЦИПАЛЬНОГО РАЙОНА</a:t>
            </a:r>
          </a:p>
          <a:p>
            <a:pPr algn="ctr" defTabSz="1276650" eaLnBrk="0" hangingPunct="0"/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Общая информация</a:t>
            </a:r>
          </a:p>
        </p:txBody>
      </p:sp>
      <p:graphicFrame>
        <p:nvGraphicFramePr>
          <p:cNvPr id="6" name="Group 201"/>
          <p:cNvGraphicFramePr>
            <a:graphicFrameLocks noGrp="1"/>
          </p:cNvGraphicFramePr>
          <p:nvPr/>
        </p:nvGraphicFramePr>
        <p:xfrm>
          <a:off x="1959429" y="925286"/>
          <a:ext cx="7143102" cy="2370258"/>
        </p:xfrm>
        <a:graphic>
          <a:graphicData uri="http://schemas.openxmlformats.org/drawingml/2006/table">
            <a:tbl>
              <a:tblPr/>
              <a:tblGrid>
                <a:gridCol w="1369096"/>
                <a:gridCol w="1067311"/>
                <a:gridCol w="1162831"/>
                <a:gridCol w="996711"/>
                <a:gridCol w="1334174"/>
                <a:gridCol w="1212979"/>
              </a:tblGrid>
              <a:tr h="5716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Городское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поселение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территории,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кв.км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Население,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чел./ в том числе детей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кв.км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дежурного 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Официальный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  поселения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</a:tr>
              <a:tr h="54862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4568,2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42-2-92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49939">
                <a:tc gridSpan="6">
                  <a:txBody>
                    <a:bodyPr/>
                    <a:lstStyle/>
                    <a:p>
                      <a:pPr algn="just" defTabSz="1279525">
                        <a:lnSpc>
                          <a:spcPct val="150000"/>
                        </a:lnSpc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 характеристика: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входит в состав Бирского городского поселения Облученского муниципального района. Он расположен вдоль транссибирской железной дороги и федеральной автомобильной трассы Хабаровск - Чита на удалении 33 км от г. Биробиджана,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районного центра – 132 км.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Рельеф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местности гористый, с резкими перепадами. Тип климата муссонный, средняя температура – 30</a:t>
                      </a:r>
                      <a:r>
                        <a:rPr lang="ru-RU" sz="1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июля – 25</a:t>
                      </a:r>
                      <a:r>
                        <a:rPr lang="ru-RU" sz="1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вид деятельности – производство сельскохозяйственных культур и животноводство.</a:t>
                      </a:r>
                    </a:p>
                  </a:txBody>
                  <a:tcPr marL="91421" marR="9142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Group 276"/>
          <p:cNvGraphicFramePr>
            <a:graphicFrameLocks noGrp="1"/>
          </p:cNvGraphicFramePr>
          <p:nvPr/>
        </p:nvGraphicFramePr>
        <p:xfrm>
          <a:off x="163286" y="3374572"/>
          <a:ext cx="8817429" cy="3374571"/>
        </p:xfrm>
        <a:graphic>
          <a:graphicData uri="http://schemas.openxmlformats.org/drawingml/2006/table">
            <a:tbl>
              <a:tblPr/>
              <a:tblGrid>
                <a:gridCol w="3217827"/>
                <a:gridCol w="3033118"/>
                <a:gridCol w="2566484"/>
              </a:tblGrid>
              <a:tr h="29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органа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РОВД Облученского МР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Ахмедов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Шихабудин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Ибрагимович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44-3-34, 8-999-252-00-20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Дежурная часть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44-3-02,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УФСБ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Облученскому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Буханов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Леонид Сергеевич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42-0-02, 42-0-49,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Железнодорожная станция Облучье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Захарчук Игорь Александрович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                                   8(42666)47-2-00</a:t>
                      </a:r>
                      <a:endParaRPr lang="ru-RU" sz="1000" dirty="0"/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по станции Облучье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 47-4-29, 47-2-53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ОГБУЗ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Теплоозерская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ЦРБ»,  амбулатория п.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Бира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Крутинь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Людмила Григорьевна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38-3-37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ФАП с.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Черникова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Екатерина Евгеньевна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8-924-640-31-97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Бирское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лестничество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Матвеенко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Александр Васильевич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38-3-21, 8-984-125-53-35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Гарнизон пожарной охраны 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Бобров Владимир  Александрович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4-27-81, 8-914-814-9910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ЕДДС МО «Облученский МР»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43-9-11, 8-958-543-54-10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199" name="Text Box 108"/>
          <p:cNvSpPr txBox="1">
            <a:spLocks noChangeArrowheads="1"/>
          </p:cNvSpPr>
          <p:nvPr/>
        </p:nvSpPr>
        <p:spPr bwMode="auto">
          <a:xfrm>
            <a:off x="72572" y="2687411"/>
            <a:ext cx="1830161" cy="72736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20000"/>
                  <a:lumOff val="8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005" tIns="32503" rIns="65005" bIns="32503">
            <a:spAutoFit/>
          </a:bodyPr>
          <a:lstStyle/>
          <a:p>
            <a:pPr algn="ctr" defTabSz="1277938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Глава администрации</a:t>
            </a:r>
          </a:p>
          <a:p>
            <a:pPr algn="ctr" defTabSz="1277938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Тимченко Галина Леонидовна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Тел.:8 (42666) 38-1-73,</a:t>
            </a: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факс 8 (42666) 38-1-40,</a:t>
            </a: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8-964-825-91-17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6" y="947632"/>
            <a:ext cx="1353312" cy="1557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7"/>
          <p:cNvSpPr>
            <a:spLocks noChangeArrowheads="1"/>
          </p:cNvSpPr>
          <p:nvPr/>
        </p:nvSpPr>
        <p:spPr bwMode="auto">
          <a:xfrm>
            <a:off x="0" y="0"/>
            <a:ext cx="9144000" cy="83797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defTabSz="1276650" eaLnBrk="0" hangingPunct="0"/>
            <a:r>
              <a:rPr lang="ru-RU" b="1" dirty="0">
                <a:latin typeface="Times New Roman" pitchFamily="18" charset="0"/>
              </a:rPr>
              <a:t>ПАСПОРТ ТЕРРИТОРИИ </a:t>
            </a:r>
            <a:r>
              <a:rPr lang="ru-RU" b="1" dirty="0" smtClean="0">
                <a:latin typeface="Times New Roman" pitchFamily="18" charset="0"/>
              </a:rPr>
              <a:t>СЕЛА </a:t>
            </a:r>
            <a:r>
              <a:rPr lang="ru-RU" b="1" dirty="0">
                <a:latin typeface="Times New Roman" pitchFamily="18" charset="0"/>
              </a:rPr>
              <a:t>СЕМИСТОЧНЫЙ</a:t>
            </a:r>
          </a:p>
          <a:p>
            <a:pPr algn="ctr" defTabSz="1276650" eaLnBrk="0" hangingPunct="0"/>
            <a:r>
              <a:rPr lang="ru-RU" b="1" dirty="0">
                <a:latin typeface="Times New Roman" pitchFamily="18" charset="0"/>
              </a:rPr>
              <a:t>БИРСКОГО ГОРОДСКОГО ПОСЕЛЕНИЯ ОБЛУЧЕНСКОГО МУНИЦИПАЛЬНОГО РАЙОНА</a:t>
            </a:r>
          </a:p>
          <a:p>
            <a:pPr algn="ctr" defTabSz="1276650" eaLnBrk="0" hangingPunct="0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Информация по объектам социального и культурного назначения</a:t>
            </a:r>
            <a:endParaRPr lang="ru-RU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3" name="Group 67"/>
          <p:cNvGraphicFramePr>
            <a:graphicFrameLocks noGrp="1"/>
          </p:cNvGraphicFramePr>
          <p:nvPr/>
        </p:nvGraphicFramePr>
        <p:xfrm>
          <a:off x="0" y="928670"/>
          <a:ext cx="9144002" cy="5868395"/>
        </p:xfrm>
        <a:graphic>
          <a:graphicData uri="http://schemas.openxmlformats.org/drawingml/2006/table">
            <a:tbl>
              <a:tblPr/>
              <a:tblGrid>
                <a:gridCol w="338201"/>
                <a:gridCol w="1858977"/>
                <a:gridCol w="811595"/>
                <a:gridCol w="947656"/>
                <a:gridCol w="1059973"/>
                <a:gridCol w="1059973"/>
                <a:gridCol w="1059973"/>
                <a:gridCol w="2007654"/>
              </a:tblGrid>
              <a:tr h="859488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 социального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культурного назначения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 руководителя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Прикрытие объекта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и телефон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16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дневном режиме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круглосуточно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</a:p>
                  </a:txBody>
                  <a:tcPr marL="91421" marR="91421" marT="45710" marB="4571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Регламентированный срок прибытия</a:t>
                      </a:r>
                    </a:p>
                  </a:txBody>
                  <a:tcPr marL="91421" marR="91421" marT="45710" marB="45710" anchor="ctr" horzOverflow="overflow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5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ФАП  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Черникова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Екатерина Евгеньевна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Семисточный,  ул. Центральная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8-924-640-31-97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МБОУ СОШ №24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с.Семисточный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Кубрина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Галина Ивановна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Семисточный, ул. Центральная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39-5-15,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8-924-642-1958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МБОУ СОШ №24 детский сад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с.Семисточный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Кубрина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Галина Ивановна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Семисточный, ул. Центральная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39-5-15,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8-924-642-1958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 культуры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с.Семисточное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филиал МКУ «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Информационно-культурно-досуговый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центр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п.Бира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Лескова Ольга Александровна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Облученский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Семисточный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Центральная, 11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8-984-128-26-12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461</Words>
  <Application>Microsoft Office PowerPoint</Application>
  <PresentationFormat>Экран (4:3)</PresentationFormat>
  <Paragraphs>125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НДС</dc:creator>
  <cp:lastModifiedBy>Ольга</cp:lastModifiedBy>
  <cp:revision>11</cp:revision>
  <dcterms:created xsi:type="dcterms:W3CDTF">2018-06-27T02:56:43Z</dcterms:created>
  <dcterms:modified xsi:type="dcterms:W3CDTF">2021-04-02T03:26:04Z</dcterms:modified>
</cp:coreProperties>
</file>